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48" autoAdjust="0"/>
    <p:restoredTop sz="94660"/>
  </p:normalViewPr>
  <p:slideViewPr>
    <p:cSldViewPr snapToGrid="0">
      <p:cViewPr varScale="1">
        <p:scale>
          <a:sx n="66" d="100"/>
          <a:sy n="66" d="100"/>
        </p:scale>
        <p:origin x="9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eman, Ann M" userId="182e806f-b431-40f8-8546-5ebcbf515280" providerId="ADAL" clId="{9D65A359-802F-44EB-9E28-03A03B02159F}"/>
    <pc:docChg chg="custSel modSld">
      <pc:chgData name="Lindeman, Ann M" userId="182e806f-b431-40f8-8546-5ebcbf515280" providerId="ADAL" clId="{9D65A359-802F-44EB-9E28-03A03B02159F}" dt="2021-11-15T13:44:34.482" v="67" actId="1076"/>
      <pc:docMkLst>
        <pc:docMk/>
      </pc:docMkLst>
      <pc:sldChg chg="addSp delSp modSp mod">
        <pc:chgData name="Lindeman, Ann M" userId="182e806f-b431-40f8-8546-5ebcbf515280" providerId="ADAL" clId="{9D65A359-802F-44EB-9E28-03A03B02159F}" dt="2021-11-15T13:44:34.482" v="67" actId="1076"/>
        <pc:sldMkLst>
          <pc:docMk/>
          <pc:sldMk cId="3027161247" sldId="256"/>
        </pc:sldMkLst>
        <pc:picChg chg="add mod">
          <ac:chgData name="Lindeman, Ann M" userId="182e806f-b431-40f8-8546-5ebcbf515280" providerId="ADAL" clId="{9D65A359-802F-44EB-9E28-03A03B02159F}" dt="2021-11-15T13:44:08.190" v="61" actId="1076"/>
          <ac:picMkLst>
            <pc:docMk/>
            <pc:sldMk cId="3027161247" sldId="256"/>
            <ac:picMk id="3" creationId="{72DF7058-D329-4B24-BDB9-8F37B3D958F3}"/>
          </ac:picMkLst>
        </pc:picChg>
        <pc:picChg chg="del">
          <ac:chgData name="Lindeman, Ann M" userId="182e806f-b431-40f8-8546-5ebcbf515280" providerId="ADAL" clId="{9D65A359-802F-44EB-9E28-03A03B02159F}" dt="2021-11-15T13:44:21.548" v="62" actId="478"/>
          <ac:picMkLst>
            <pc:docMk/>
            <pc:sldMk cId="3027161247" sldId="256"/>
            <ac:picMk id="5" creationId="{6373497C-3084-4FFC-A36B-CFAAB5F20730}"/>
          </ac:picMkLst>
        </pc:picChg>
        <pc:picChg chg="add mod">
          <ac:chgData name="Lindeman, Ann M" userId="182e806f-b431-40f8-8546-5ebcbf515280" providerId="ADAL" clId="{9D65A359-802F-44EB-9E28-03A03B02159F}" dt="2021-11-15T13:44:34.482" v="67" actId="1076"/>
          <ac:picMkLst>
            <pc:docMk/>
            <pc:sldMk cId="3027161247" sldId="256"/>
            <ac:picMk id="7" creationId="{969100E8-E522-4E86-A09A-2F60E1AB5AA5}"/>
          </ac:picMkLst>
        </pc:picChg>
        <pc:picChg chg="del">
          <ac:chgData name="Lindeman, Ann M" userId="182e806f-b431-40f8-8546-5ebcbf515280" providerId="ADAL" clId="{9D65A359-802F-44EB-9E28-03A03B02159F}" dt="2021-11-15T13:44:04.091" v="60" actId="478"/>
          <ac:picMkLst>
            <pc:docMk/>
            <pc:sldMk cId="3027161247" sldId="256"/>
            <ac:picMk id="14" creationId="{7A33A9F6-371E-4EB9-9CD9-E94DB33F6FFD}"/>
          </ac:picMkLst>
        </pc:picChg>
      </pc:sldChg>
      <pc:sldChg chg="addSp delSp modSp mod">
        <pc:chgData name="Lindeman, Ann M" userId="182e806f-b431-40f8-8546-5ebcbf515280" providerId="ADAL" clId="{9D65A359-802F-44EB-9E28-03A03B02159F}" dt="2021-11-15T13:38:58.152" v="14" actId="1076"/>
        <pc:sldMkLst>
          <pc:docMk/>
          <pc:sldMk cId="2209514460" sldId="258"/>
        </pc:sldMkLst>
        <pc:picChg chg="add mod">
          <ac:chgData name="Lindeman, Ann M" userId="182e806f-b431-40f8-8546-5ebcbf515280" providerId="ADAL" clId="{9D65A359-802F-44EB-9E28-03A03B02159F}" dt="2021-11-15T13:38:12.850" v="8" actId="1076"/>
          <ac:picMkLst>
            <pc:docMk/>
            <pc:sldMk cId="2209514460" sldId="258"/>
            <ac:picMk id="3" creationId="{BA73D436-1DD5-41B5-9C87-BD445E3955FA}"/>
          </ac:picMkLst>
        </pc:picChg>
        <pc:picChg chg="del">
          <ac:chgData name="Lindeman, Ann M" userId="182e806f-b431-40f8-8546-5ebcbf515280" providerId="ADAL" clId="{9D65A359-802F-44EB-9E28-03A03B02159F}" dt="2021-11-15T13:38:50.197" v="12" actId="478"/>
          <ac:picMkLst>
            <pc:docMk/>
            <pc:sldMk cId="2209514460" sldId="258"/>
            <ac:picMk id="4" creationId="{723E8E8F-176A-4E55-88E5-6644D2437C7F}"/>
          </ac:picMkLst>
        </pc:picChg>
        <pc:picChg chg="add mod">
          <ac:chgData name="Lindeman, Ann M" userId="182e806f-b431-40f8-8546-5ebcbf515280" providerId="ADAL" clId="{9D65A359-802F-44EB-9E28-03A03B02159F}" dt="2021-11-15T13:38:58.152" v="14" actId="1076"/>
          <ac:picMkLst>
            <pc:docMk/>
            <pc:sldMk cId="2209514460" sldId="258"/>
            <ac:picMk id="7" creationId="{9F487363-8B74-4E8D-AD77-680D368A5B27}"/>
          </ac:picMkLst>
        </pc:picChg>
        <pc:picChg chg="del">
          <ac:chgData name="Lindeman, Ann M" userId="182e806f-b431-40f8-8546-5ebcbf515280" providerId="ADAL" clId="{9D65A359-802F-44EB-9E28-03A03B02159F}" dt="2021-11-15T13:38:07.333" v="7" actId="478"/>
          <ac:picMkLst>
            <pc:docMk/>
            <pc:sldMk cId="2209514460" sldId="258"/>
            <ac:picMk id="8" creationId="{3DFB27CD-197D-47E5-A592-7977B2841D19}"/>
          </ac:picMkLst>
        </pc:picChg>
      </pc:sldChg>
      <pc:sldChg chg="addSp delSp modSp mod">
        <pc:chgData name="Lindeman, Ann M" userId="182e806f-b431-40f8-8546-5ebcbf515280" providerId="ADAL" clId="{9D65A359-802F-44EB-9E28-03A03B02159F}" dt="2021-11-15T13:43:03.934" v="53" actId="1076"/>
        <pc:sldMkLst>
          <pc:docMk/>
          <pc:sldMk cId="213551014" sldId="259"/>
        </pc:sldMkLst>
        <pc:picChg chg="add mod">
          <ac:chgData name="Lindeman, Ann M" userId="182e806f-b431-40f8-8546-5ebcbf515280" providerId="ADAL" clId="{9D65A359-802F-44EB-9E28-03A03B02159F}" dt="2021-11-15T13:42:30.841" v="46" actId="1076"/>
          <ac:picMkLst>
            <pc:docMk/>
            <pc:sldMk cId="213551014" sldId="259"/>
            <ac:picMk id="7" creationId="{07B9BABF-E216-4800-B7E7-D6AD19FEA0B1}"/>
          </ac:picMkLst>
        </pc:picChg>
        <pc:picChg chg="del">
          <ac:chgData name="Lindeman, Ann M" userId="182e806f-b431-40f8-8546-5ebcbf515280" providerId="ADAL" clId="{9D65A359-802F-44EB-9E28-03A03B02159F}" dt="2021-11-15T13:42:14.040" v="41" actId="478"/>
          <ac:picMkLst>
            <pc:docMk/>
            <pc:sldMk cId="213551014" sldId="259"/>
            <ac:picMk id="10" creationId="{0A01284F-D8AF-4A5C-BE0B-B009D9451D47}"/>
          </ac:picMkLst>
        </pc:picChg>
        <pc:picChg chg="add mod">
          <ac:chgData name="Lindeman, Ann M" userId="182e806f-b431-40f8-8546-5ebcbf515280" providerId="ADAL" clId="{9D65A359-802F-44EB-9E28-03A03B02159F}" dt="2021-11-15T13:43:03.934" v="53" actId="1076"/>
          <ac:picMkLst>
            <pc:docMk/>
            <pc:sldMk cId="213551014" sldId="259"/>
            <ac:picMk id="11" creationId="{5373B5BF-C5F4-4C1F-A943-D5F195328165}"/>
          </ac:picMkLst>
        </pc:picChg>
        <pc:picChg chg="del">
          <ac:chgData name="Lindeman, Ann M" userId="182e806f-b431-40f8-8546-5ebcbf515280" providerId="ADAL" clId="{9D65A359-802F-44EB-9E28-03A03B02159F}" dt="2021-11-15T13:42:49.990" v="50" actId="478"/>
          <ac:picMkLst>
            <pc:docMk/>
            <pc:sldMk cId="213551014" sldId="259"/>
            <ac:picMk id="14" creationId="{06990713-8A4F-45FE-925B-722F3AA97F68}"/>
          </ac:picMkLst>
        </pc:picChg>
      </pc:sldChg>
      <pc:sldChg chg="addSp delSp modSp mod">
        <pc:chgData name="Lindeman, Ann M" userId="182e806f-b431-40f8-8546-5ebcbf515280" providerId="ADAL" clId="{9D65A359-802F-44EB-9E28-03A03B02159F}" dt="2021-11-15T13:40:21.123" v="24" actId="1076"/>
        <pc:sldMkLst>
          <pc:docMk/>
          <pc:sldMk cId="1728649947" sldId="260"/>
        </pc:sldMkLst>
        <pc:picChg chg="add mod">
          <ac:chgData name="Lindeman, Ann M" userId="182e806f-b431-40f8-8546-5ebcbf515280" providerId="ADAL" clId="{9D65A359-802F-44EB-9E28-03A03B02159F}" dt="2021-11-15T13:40:21.123" v="24" actId="1076"/>
          <ac:picMkLst>
            <pc:docMk/>
            <pc:sldMk cId="1728649947" sldId="260"/>
            <ac:picMk id="6" creationId="{4903B9E4-0FAA-4DFC-90AC-14C3E7D5D750}"/>
          </ac:picMkLst>
        </pc:picChg>
        <pc:picChg chg="del">
          <ac:chgData name="Lindeman, Ann M" userId="182e806f-b431-40f8-8546-5ebcbf515280" providerId="ADAL" clId="{9D65A359-802F-44EB-9E28-03A03B02159F}" dt="2021-11-15T13:40:16.411" v="23" actId="478"/>
          <ac:picMkLst>
            <pc:docMk/>
            <pc:sldMk cId="1728649947" sldId="260"/>
            <ac:picMk id="7" creationId="{1CBFC1D2-82A7-4207-9D00-ED4D292C41FB}"/>
          </ac:picMkLst>
        </pc:picChg>
        <pc:picChg chg="add mod">
          <ac:chgData name="Lindeman, Ann M" userId="182e806f-b431-40f8-8546-5ebcbf515280" providerId="ADAL" clId="{9D65A359-802F-44EB-9E28-03A03B02159F}" dt="2021-11-15T13:40:05.186" v="21" actId="1076"/>
          <ac:picMkLst>
            <pc:docMk/>
            <pc:sldMk cId="1728649947" sldId="260"/>
            <ac:picMk id="10" creationId="{90D26B6B-B402-49D5-B07F-75C0B1559835}"/>
          </ac:picMkLst>
        </pc:picChg>
        <pc:picChg chg="del">
          <ac:chgData name="Lindeman, Ann M" userId="182e806f-b431-40f8-8546-5ebcbf515280" providerId="ADAL" clId="{9D65A359-802F-44EB-9E28-03A03B02159F}" dt="2021-11-15T13:39:56.979" v="20" actId="478"/>
          <ac:picMkLst>
            <pc:docMk/>
            <pc:sldMk cId="1728649947" sldId="260"/>
            <ac:picMk id="11" creationId="{7F883A3F-F771-4BF0-BC01-1AED6DE96751}"/>
          </ac:picMkLst>
        </pc:picChg>
      </pc:sldChg>
      <pc:sldChg chg="addSp delSp modSp mod">
        <pc:chgData name="Lindeman, Ann M" userId="182e806f-b431-40f8-8546-5ebcbf515280" providerId="ADAL" clId="{9D65A359-802F-44EB-9E28-03A03B02159F}" dt="2021-11-15T13:43:48.549" v="55" actId="478"/>
        <pc:sldMkLst>
          <pc:docMk/>
          <pc:sldMk cId="3193316577" sldId="261"/>
        </pc:sldMkLst>
        <pc:picChg chg="add mod">
          <ac:chgData name="Lindeman, Ann M" userId="182e806f-b431-40f8-8546-5ebcbf515280" providerId="ADAL" clId="{9D65A359-802F-44EB-9E28-03A03B02159F}" dt="2021-11-15T13:41:22.512" v="33" actId="1076"/>
          <ac:picMkLst>
            <pc:docMk/>
            <pc:sldMk cId="3193316577" sldId="261"/>
            <ac:picMk id="8" creationId="{92707E02-6082-41E5-A801-17472863D926}"/>
          </ac:picMkLst>
        </pc:picChg>
        <pc:picChg chg="add mod">
          <ac:chgData name="Lindeman, Ann M" userId="182e806f-b431-40f8-8546-5ebcbf515280" providerId="ADAL" clId="{9D65A359-802F-44EB-9E28-03A03B02159F}" dt="2021-11-15T13:41:36.660" v="37" actId="1076"/>
          <ac:picMkLst>
            <pc:docMk/>
            <pc:sldMk cId="3193316577" sldId="261"/>
            <ac:picMk id="10" creationId="{6C6D7242-8FD5-4066-9DBD-DAA894AB8C0E}"/>
          </ac:picMkLst>
        </pc:picChg>
        <pc:picChg chg="add del">
          <ac:chgData name="Lindeman, Ann M" userId="182e806f-b431-40f8-8546-5ebcbf515280" providerId="ADAL" clId="{9D65A359-802F-44EB-9E28-03A03B02159F}" dt="2021-11-15T13:43:48.549" v="55" actId="478"/>
          <ac:picMkLst>
            <pc:docMk/>
            <pc:sldMk cId="3193316577" sldId="261"/>
            <ac:picMk id="12" creationId="{D8252AF5-0AD4-41DA-9C43-5EE1ED1D4013}"/>
          </ac:picMkLst>
        </pc:picChg>
        <pc:picChg chg="del">
          <ac:chgData name="Lindeman, Ann M" userId="182e806f-b431-40f8-8546-5ebcbf515280" providerId="ADAL" clId="{9D65A359-802F-44EB-9E28-03A03B02159F}" dt="2021-11-15T13:41:18.736" v="32" actId="478"/>
          <ac:picMkLst>
            <pc:docMk/>
            <pc:sldMk cId="3193316577" sldId="261"/>
            <ac:picMk id="13" creationId="{9E11A01A-A0B2-4F79-9C23-6CE4773A4DDD}"/>
          </ac:picMkLst>
        </pc:picChg>
        <pc:picChg chg="del">
          <ac:chgData name="Lindeman, Ann M" userId="182e806f-b431-40f8-8546-5ebcbf515280" providerId="ADAL" clId="{9D65A359-802F-44EB-9E28-03A03B02159F}" dt="2021-11-15T13:41:29.740" v="34" actId="478"/>
          <ac:picMkLst>
            <pc:docMk/>
            <pc:sldMk cId="3193316577" sldId="261"/>
            <ac:picMk id="16" creationId="{F5C929BF-7FBD-41AA-8344-FEF0E1989BE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EFC2E-8136-4C66-BEF2-DAF8E339498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C76BD-53FE-46EC-9478-349F5410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72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BAE771-585A-4EAB-8E8A-4D2D4A0CD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5D321FA-9BFC-4E59-8A76-C0986E556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314608-82C2-4DF3-BADB-E8D819764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90AE-F799-43CD-BC24-70E270695C0B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5959500-7B18-4E8C-8D88-1A38B741A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D20ACB-A4E0-4C56-B1EB-2AD0053FB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0A1C7-2C91-4210-8557-9A050C453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5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BB26F3-7EC7-45CF-8CF4-30C00C195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2653706-9584-4DD3-B018-075740AE8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37BC9E-06C1-482E-822E-08C8A5279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90AE-F799-43CD-BC24-70E270695C0B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EB8304-1A0A-43BE-B651-70A5AB1A3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8D0D68-E801-4429-9F89-30759B746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0A1C7-2C91-4210-8557-9A050C453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9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5AC86B2-FBE6-4D67-969B-6D773D991E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276BEC9-DC26-4833-8B84-B5B73B0D67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130118-984A-4767-B981-7CA102DC1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90AE-F799-43CD-BC24-70E270695C0B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34F2996-A0A1-4859-AF8D-A2572FE88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792F98-33D3-463B-AD01-720A2DA4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0A1C7-2C91-4210-8557-9A050C453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1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13A4E3-119C-47AD-AB1D-57103380D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1CDBDCE-FAA5-41A5-8C98-3CD167B1B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C6212E-BF12-4420-B70F-B51A7A8D5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90AE-F799-43CD-BC24-70E270695C0B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3343DE9-FB83-48CA-BD8D-E821AB953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3B5508-5201-4900-8878-FF5DC09B2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0A1C7-2C91-4210-8557-9A050C453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2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07E01E-78DE-49C9-93F5-E8B7BDB6A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1F39B56-1844-43B8-8762-B8B79F71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5B2BB7F-BCAF-4BE4-B383-0295D9952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90AE-F799-43CD-BC24-70E270695C0B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CABED2E-5A23-434B-A134-690D0470E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F3F4A4A-4B1F-4011-93EC-E77394C4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0A1C7-2C91-4210-8557-9A050C453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69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E22F25-7007-42D0-BE63-1C505341F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5E66A3-8067-4417-8A22-532B190F08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D49432E-1E91-4534-90E0-33F580264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77716AE-362C-4839-9177-1B6A62DAC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90AE-F799-43CD-BC24-70E270695C0B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5EAA79D-700E-425B-AC48-B4EF9418B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02A46F4-99E8-427B-8337-7211699AF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0A1C7-2C91-4210-8557-9A050C453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0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2D30CC-9C89-4B28-95CB-45546FFCB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B9054F4-25FA-4251-8A97-BDCBC1948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CCF866C-AEED-4815-A22A-42A919097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2C3BCE1-836C-41B1-9E29-0385EABDE5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0C77BEF-5681-4D73-BD5E-90CB2A0249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3C314CB-32EA-4D00-BDEF-AC3153335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90AE-F799-43CD-BC24-70E270695C0B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657B147-8837-4822-A70A-4B85071A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BC8FAAE-717E-4C88-922B-29FAAE378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0A1C7-2C91-4210-8557-9A050C453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2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4B672D-4B5C-4B1E-A6DF-18EBE3293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D245D25-AE17-48D2-B01C-D7E2FA588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90AE-F799-43CD-BC24-70E270695C0B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1BEE24F-624A-429F-810E-AF5E8EDDF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63F629E-67AD-471A-9B10-C16BF13E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0A1C7-2C91-4210-8557-9A050C453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9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B03CB5E-28FA-4614-ABA4-FDD2A6764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90AE-F799-43CD-BC24-70E270695C0B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58A819D-4357-4EA2-B6AC-2167AEC5A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EF6E441-8A5D-45F9-86AF-0BB46D51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0A1C7-2C91-4210-8557-9A050C453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41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C60A82-75D6-4D32-B158-702EFE0E5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3E371B9-874F-452C-A3AA-179EE9C34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7767E01-F10A-420D-8C60-7F8ADCB8E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F4693CB-C7D4-4503-9AEC-4FD26BBB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90AE-F799-43CD-BC24-70E270695C0B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F5FA5CD-46EF-4BE8-A364-4B8220D0A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F0699DC-A2A6-480B-A96A-CA42FFB5D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0A1C7-2C91-4210-8557-9A050C453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02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F32CDA-759A-4CD0-9483-E3E26B8C0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4458C8F-08A9-4ADC-B812-3DFC57F83C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8353F9D-120F-46D9-A812-C2BB23E53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48994A4-C990-47FB-99E0-03793A239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90AE-F799-43CD-BC24-70E270695C0B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1A7C762-9E20-4015-BA53-D2D94549D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F8C830E-4842-4B15-9A1D-3C67F6618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0A1C7-2C91-4210-8557-9A050C453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65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4208013-025E-434C-8942-E1048FC24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899EE4D-5250-4D31-8652-1C795BDF6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959F18-DCED-4B06-8793-95834A010C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90AE-F799-43CD-BC24-70E270695C0B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44442A-31B1-4147-99E9-1DAB365B9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14F514-7E86-4293-AC20-58E98AECF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0A1C7-2C91-4210-8557-9A050C453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8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8"/>
          <a:stretch/>
        </p:blipFill>
        <p:spPr>
          <a:xfrm>
            <a:off x="0" y="416458"/>
            <a:ext cx="12192000" cy="659394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-172016"/>
            <a:ext cx="12192000" cy="98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0" b="81650"/>
          <a:stretch/>
        </p:blipFill>
        <p:spPr>
          <a:xfrm>
            <a:off x="1576988" y="-162963"/>
            <a:ext cx="8875059" cy="98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90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7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77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684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5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256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61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812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54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995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12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Soranno, Stephanie L</dc:creator>
  <cp:lastModifiedBy>Tussel, Dawn</cp:lastModifiedBy>
  <cp:revision>39</cp:revision>
  <dcterms:created xsi:type="dcterms:W3CDTF">2021-10-28T12:11:40Z</dcterms:created>
  <dcterms:modified xsi:type="dcterms:W3CDTF">2022-01-11T14:10:06Z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7599526-06ca-49cc-9fa9-5307800a949a_Enabled">
    <vt:lpwstr>true</vt:lpwstr>
  </property>
  <property fmtid="{D5CDD505-2E9C-101B-9397-08002B2CF9AE}" pid="3" name="MSIP_Label_67599526-06ca-49cc-9fa9-5307800a949a_SetDate">
    <vt:lpwstr>2021-10-28T12:11:40Z</vt:lpwstr>
  </property>
  <property fmtid="{D5CDD505-2E9C-101B-9397-08002B2CF9AE}" pid="4" name="MSIP_Label_67599526-06ca-49cc-9fa9-5307800a949a_Method">
    <vt:lpwstr>Standard</vt:lpwstr>
  </property>
  <property fmtid="{D5CDD505-2E9C-101B-9397-08002B2CF9AE}" pid="5" name="MSIP_Label_67599526-06ca-49cc-9fa9-5307800a949a_Name">
    <vt:lpwstr>67599526-06ca-49cc-9fa9-5307800a949a</vt:lpwstr>
  </property>
  <property fmtid="{D5CDD505-2E9C-101B-9397-08002B2CF9AE}" pid="6" name="MSIP_Label_67599526-06ca-49cc-9fa9-5307800a949a_SiteId">
    <vt:lpwstr>fabb61b8-3afe-4e75-b934-a47f782b8cd7</vt:lpwstr>
  </property>
  <property fmtid="{D5CDD505-2E9C-101B-9397-08002B2CF9AE}" pid="7" name="MSIP_Label_67599526-06ca-49cc-9fa9-5307800a949a_ActionId">
    <vt:lpwstr>60544516-a380-4f66-976d-48919bc7a5cb</vt:lpwstr>
  </property>
  <property fmtid="{D5CDD505-2E9C-101B-9397-08002B2CF9AE}" pid="8" name="MSIP_Label_67599526-06ca-49cc-9fa9-5307800a949a_ContentBits">
    <vt:lpwstr>0</vt:lpwstr>
  </property>
</Properties>
</file>